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5" r:id="rId12"/>
    <p:sldId id="333" r:id="rId13"/>
    <p:sldId id="332" r:id="rId14"/>
    <p:sldId id="331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57A9"/>
    <a:srgbClr val="F9F8F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215640" y="2781300"/>
            <a:ext cx="6023655" cy="1069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31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046960"/>
            <a:ext cx="11340000" cy="2432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7552" y="3601563"/>
            <a:ext cx="2913551" cy="35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75462" y="3601563"/>
            <a:ext cx="1161612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094" y="4059360"/>
            <a:ext cx="7579042" cy="36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3443183"/>
            <a:ext cx="809319" cy="29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2166" y="3433659"/>
            <a:ext cx="790277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4307" y="3433659"/>
            <a:ext cx="1647204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1460" y="3843208"/>
            <a:ext cx="1761460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4307" y="3843208"/>
            <a:ext cx="1647204" cy="30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3375" y="4233708"/>
            <a:ext cx="2808816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78136" y="5062330"/>
            <a:ext cx="1171133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01"/>
          <a:stretch>
            <a:fillRect/>
          </a:stretch>
        </p:blipFill>
        <p:spPr>
          <a:xfrm>
            <a:off x="1271270" y="692785"/>
            <a:ext cx="10584815" cy="7921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160" y="1556385"/>
            <a:ext cx="10647680" cy="505968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007485" y="2277110"/>
            <a:ext cx="575945" cy="504190"/>
          </a:xfrm>
          <a:prstGeom prst="ellipse">
            <a:avLst/>
          </a:prstGeom>
          <a:noFill/>
          <a:ln w="19050">
            <a:solidFill>
              <a:srgbClr val="E057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99515" y="5373370"/>
            <a:ext cx="575945" cy="504190"/>
          </a:xfrm>
          <a:prstGeom prst="ellipse">
            <a:avLst/>
          </a:prstGeom>
          <a:noFill/>
          <a:ln w="19050">
            <a:solidFill>
              <a:srgbClr val="E057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03745" y="3068955"/>
            <a:ext cx="575945" cy="504190"/>
          </a:xfrm>
          <a:prstGeom prst="ellipse">
            <a:avLst/>
          </a:prstGeom>
          <a:noFill/>
          <a:ln w="19050">
            <a:solidFill>
              <a:srgbClr val="E057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176135" y="5373370"/>
            <a:ext cx="575945" cy="504190"/>
          </a:xfrm>
          <a:prstGeom prst="ellipse">
            <a:avLst/>
          </a:prstGeom>
          <a:noFill/>
          <a:ln w="19050">
            <a:solidFill>
              <a:srgbClr val="E057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62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4440"/>
            <a:ext cx="11340000" cy="2231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3446" y="2252117"/>
            <a:ext cx="409420" cy="36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8559" y="2252117"/>
            <a:ext cx="418942" cy="35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77199" y="2709817"/>
            <a:ext cx="418942" cy="36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2791" y="2709817"/>
            <a:ext cx="418942" cy="36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625060"/>
            <a:ext cx="11340000" cy="995189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628887" y="4711182"/>
            <a:ext cx="1770982" cy="35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80575" y="4711182"/>
            <a:ext cx="1580554" cy="34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0348" y="5218346"/>
            <a:ext cx="342770" cy="26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68450"/>
            <a:ext cx="11340000" cy="461458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57984" y="1252592"/>
            <a:ext cx="418942" cy="36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55" y="2682238"/>
            <a:ext cx="771234" cy="36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95516" y="2710831"/>
            <a:ext cx="371335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3158786"/>
            <a:ext cx="399899" cy="36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1435" y="3625804"/>
            <a:ext cx="418942" cy="36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43929" y="3625804"/>
            <a:ext cx="418942" cy="362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26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595"/>
            <a:ext cx="11340000" cy="5050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412875"/>
            <a:ext cx="9910445" cy="4987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46"/>
          <a:stretch>
            <a:fillRect/>
          </a:stretch>
        </p:blipFill>
        <p:spPr>
          <a:xfrm>
            <a:off x="360045" y="1224280"/>
            <a:ext cx="11339830" cy="908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19960"/>
            <a:ext cx="10319385" cy="17849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19605" y="221996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84290" y="229171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84740" y="221996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91995" y="280352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64200" y="279590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281795" y="280352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19605" y="33534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60235" y="342138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40595" y="33870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2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7780" y="2060575"/>
            <a:ext cx="1700530" cy="8928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2060575"/>
            <a:ext cx="1700530" cy="8928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9600" y="2039620"/>
            <a:ext cx="895985" cy="9137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2996565"/>
            <a:ext cx="895985" cy="913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2972435"/>
            <a:ext cx="895985" cy="9137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370" y="2972435"/>
            <a:ext cx="895985" cy="9137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1600" y="2996565"/>
            <a:ext cx="895985" cy="9137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4004945"/>
            <a:ext cx="895985" cy="9137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4004945"/>
            <a:ext cx="895985" cy="9137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004945"/>
            <a:ext cx="895985" cy="9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00856" y="2100266"/>
            <a:ext cx="409420" cy="361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236" y="3652781"/>
            <a:ext cx="418942" cy="352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1328901"/>
            <a:ext cx="418941" cy="36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5969" y="2358841"/>
            <a:ext cx="418942" cy="36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2" y="3388780"/>
            <a:ext cx="418942" cy="362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44534" y="2777243"/>
            <a:ext cx="371335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0680" y="3320402"/>
            <a:ext cx="380856" cy="33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54962" y="3844502"/>
            <a:ext cx="390377" cy="352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6347" y="3854031"/>
            <a:ext cx="390377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07"/>
          <a:stretch>
            <a:fillRect/>
          </a:stretch>
        </p:blipFill>
        <p:spPr>
          <a:xfrm>
            <a:off x="623570" y="4282795"/>
            <a:ext cx="11339830" cy="10010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65540" y="4330422"/>
            <a:ext cx="418942" cy="36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060575"/>
            <a:ext cx="9546590" cy="208788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363470" y="2558415"/>
            <a:ext cx="2292350" cy="101409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279650" y="2492375"/>
            <a:ext cx="2520315" cy="11518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176135" y="2492375"/>
            <a:ext cx="2663825" cy="11518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247890" y="2492375"/>
            <a:ext cx="2304415" cy="120713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1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44"/>
          <a:stretch>
            <a:fillRect/>
          </a:stretch>
        </p:blipFill>
        <p:spPr>
          <a:xfrm>
            <a:off x="360045" y="1124585"/>
            <a:ext cx="11339830" cy="83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7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995305"/>
            <a:ext cx="2037581" cy="34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7254" y="3995305"/>
            <a:ext cx="1542468" cy="34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6826" y="4004828"/>
            <a:ext cx="390377" cy="33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6725" y="4004828"/>
            <a:ext cx="1123526" cy="33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0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653000"/>
            <a:ext cx="11340000" cy="19301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2061210"/>
            <a:ext cx="2513965" cy="888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9200" y="3573145"/>
            <a:ext cx="2513965" cy="8883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35" y="2061210"/>
            <a:ext cx="895985" cy="9137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5599" y="2061210"/>
            <a:ext cx="895985" cy="9137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573145"/>
            <a:ext cx="895985" cy="913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3790" y="3573145"/>
            <a:ext cx="895985" cy="9137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115" y="5661025"/>
            <a:ext cx="895985" cy="9137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340" y="5669280"/>
            <a:ext cx="895985" cy="9137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0800" y="4653135"/>
            <a:ext cx="1700530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2025-01-15T14:18:37Z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