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993"/>
          <a:stretch>
            <a:fillRect/>
          </a:stretch>
        </p:blipFill>
        <p:spPr>
          <a:xfrm>
            <a:off x="4154805" y="2780665"/>
            <a:ext cx="3882390" cy="12280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875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88211" y="2215948"/>
            <a:ext cx="380856" cy="25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63778" y="2273176"/>
            <a:ext cx="228513" cy="26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72594" y="2215948"/>
            <a:ext cx="390377" cy="25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95560" y="2073910"/>
            <a:ext cx="518795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73935" y="3117215"/>
            <a:ext cx="628650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25365" y="3124835"/>
            <a:ext cx="459740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24886" y="3255587"/>
            <a:ext cx="218992" cy="247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851390" y="3149600"/>
            <a:ext cx="544195" cy="29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02418" y="4104466"/>
            <a:ext cx="752191" cy="343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472997" y="4104466"/>
            <a:ext cx="1114005" cy="343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205390" y="4104466"/>
            <a:ext cx="1114005" cy="343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animBg="1"/>
      <p:bldP spid="12" grpId="0" bldLvl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5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25415" y="2271395"/>
            <a:ext cx="261620" cy="2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78085" y="3119210"/>
            <a:ext cx="152342" cy="95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38880" y="3557270"/>
            <a:ext cx="302260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11284" y="4481095"/>
            <a:ext cx="152342" cy="95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1234" y="4862042"/>
            <a:ext cx="3922821" cy="333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72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31032" y="4217843"/>
            <a:ext cx="2323224" cy="343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53501" y="4217843"/>
            <a:ext cx="1409168" cy="343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92947" y="4742242"/>
            <a:ext cx="2389874" cy="343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24937" y="4742242"/>
            <a:ext cx="2389875" cy="343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28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57581" y="2167625"/>
            <a:ext cx="1047355" cy="30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45340" y="2691862"/>
            <a:ext cx="1056876" cy="314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30277" y="3187504"/>
            <a:ext cx="399899" cy="343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45239" y="3721272"/>
            <a:ext cx="1056876" cy="33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06297" y="3730803"/>
            <a:ext cx="1018790" cy="33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86196" y="4264572"/>
            <a:ext cx="1790025" cy="295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7984" y="4779277"/>
            <a:ext cx="666498" cy="33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68161" y="5332108"/>
            <a:ext cx="704584" cy="295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53198" y="5332108"/>
            <a:ext cx="685541" cy="27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2025-01-15T15:58:33Z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