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462" y="3090862"/>
            <a:ext cx="40290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871533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380819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4514" y="4402298"/>
            <a:ext cx="8878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869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61172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9736" y="3611724"/>
            <a:ext cx="80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1670" y="3611724"/>
            <a:ext cx="80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62037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424424"/>
            <a:ext cx="913447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8670" y="2290838"/>
            <a:ext cx="307246" cy="27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3753" y="2290838"/>
            <a:ext cx="307246" cy="27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27733" y="2290838"/>
            <a:ext cx="307246" cy="27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5443" y="2983415"/>
            <a:ext cx="307246" cy="27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4860" y="2983415"/>
            <a:ext cx="307246" cy="27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9782" y="2983415"/>
            <a:ext cx="307246" cy="27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60559" y="4242079"/>
            <a:ext cx="583194" cy="339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47232" y="4242079"/>
            <a:ext cx="583194" cy="339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64457" y="4242079"/>
            <a:ext cx="583194" cy="339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60559" y="4786089"/>
            <a:ext cx="583194" cy="339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59995" y="4720287"/>
            <a:ext cx="583194" cy="339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58244" y="4720287"/>
            <a:ext cx="583194" cy="339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01008"/>
            <a:ext cx="496855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364532"/>
            <a:ext cx="7056784" cy="1232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2026-01-16T13:11:16Z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