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3100387"/>
            <a:ext cx="5848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57236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6624" y="3198388"/>
            <a:ext cx="22416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6662" y="3638228"/>
            <a:ext cx="35772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9408" y="3638228"/>
            <a:ext cx="22416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9321" y="3540234"/>
            <a:ext cx="377206" cy="211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9321" y="4674553"/>
            <a:ext cx="377206" cy="211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4416" y="4138279"/>
            <a:ext cx="1368152" cy="1038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6662" y="5362856"/>
            <a:ext cx="45853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2394" y="4293096"/>
            <a:ext cx="626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89140"/>
            <a:ext cx="2448272" cy="162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736" y="4293096"/>
            <a:ext cx="626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4738" y="4797152"/>
            <a:ext cx="3005677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288032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05508"/>
            <a:ext cx="2592288" cy="2167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