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3133725"/>
            <a:ext cx="63436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7928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379288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9983" y="42930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3712" y="48691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7352" y="48691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9287" y="537321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59712" y="537321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79398" y="592096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98365" y="592096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298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039620"/>
            <a:ext cx="1168717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228014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7389" y="2228014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2924944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4291" y="2924944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37487" y="3627463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13254" y="3627463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5370961"/>
            <a:ext cx="4824536" cy="1319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9" y="4365104"/>
            <a:ext cx="11696700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708920"/>
            <a:ext cx="532859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3682" y="5969310"/>
            <a:ext cx="7740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6963" y="5969310"/>
            <a:ext cx="55506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