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775" y="2667000"/>
            <a:ext cx="9696450" cy="152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19212"/>
            <a:ext cx="11410950" cy="4219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9776" y="3268784"/>
            <a:ext cx="288032" cy="304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938450"/>
            <a:ext cx="4968552" cy="1390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955231" y="3861048"/>
            <a:ext cx="288032" cy="304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24274" y="3861048"/>
            <a:ext cx="288032" cy="304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82425" cy="3295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2664556"/>
            <a:ext cx="1440160" cy="2043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37538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3212106" y="2717280"/>
            <a:ext cx="1440160" cy="2043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77798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8" name="矩形 7"/>
          <p:cNvSpPr/>
          <p:nvPr/>
        </p:nvSpPr>
        <p:spPr>
          <a:xfrm>
            <a:off x="5518148" y="2690918"/>
            <a:ext cx="2738091" cy="2043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78599" y="214751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10" name="矩形 9"/>
          <p:cNvSpPr/>
          <p:nvPr/>
        </p:nvSpPr>
        <p:spPr>
          <a:xfrm>
            <a:off x="8832304" y="2738093"/>
            <a:ext cx="3024336" cy="2043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344472" y="214751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492896"/>
            <a:ext cx="8352928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553475"/>
            <a:ext cx="4392488" cy="13366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2812782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2026-01-16T11:38:50Z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