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71812"/>
            <a:ext cx="5905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0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4491" y="4357002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1601" y="42930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8730" y="4259765"/>
            <a:ext cx="648072" cy="462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0127" y="4259765"/>
            <a:ext cx="648072" cy="462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9315" y="4368577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58" y="3726210"/>
            <a:ext cx="887730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1111" y="231398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4620" y="231398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57" y="231398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1111" y="317051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7055" y="317051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9071" y="317051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854" y="4513287"/>
            <a:ext cx="8620125" cy="7048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06853" y="547628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8949" y="547628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52068" y="547628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0050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3085" y="40050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40110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9476" y="5491524"/>
            <a:ext cx="69487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09789"/>
            <a:ext cx="60486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