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2633345"/>
            <a:ext cx="7448550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047750"/>
            <a:ext cx="1183005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47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19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6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08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419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360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1586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798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8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798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0419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6375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9996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75208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74737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07260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99965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67980" y="53727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776585" y="53009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838325"/>
            <a:ext cx="1177290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2564765"/>
            <a:ext cx="1292860" cy="61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0100" y="2564765"/>
            <a:ext cx="1292860" cy="61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205" y="2564765"/>
            <a:ext cx="1292860" cy="61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570" y="3213100"/>
            <a:ext cx="2745105" cy="2178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8475" y="3429000"/>
            <a:ext cx="2745105" cy="2178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70" y="3356610"/>
            <a:ext cx="2745105" cy="2178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614170"/>
            <a:ext cx="1137285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360" y="1614170"/>
            <a:ext cx="1292860" cy="61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0100" y="1484630"/>
            <a:ext cx="2132330" cy="61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50" y="1484630"/>
            <a:ext cx="1776095" cy="61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115" y="2339340"/>
            <a:ext cx="2745105" cy="294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875" y="2339340"/>
            <a:ext cx="2745105" cy="294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125" y="2204720"/>
            <a:ext cx="2745105" cy="294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18760" y="430911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76425"/>
            <a:ext cx="11525250" cy="310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7375" y="3429000"/>
            <a:ext cx="2745105" cy="2475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775" y="3284855"/>
            <a:ext cx="2745105" cy="2475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3925" y="3284855"/>
            <a:ext cx="2745105" cy="2475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2026-01-26T02:48:22Z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