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2686050"/>
            <a:ext cx="9544050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914400"/>
            <a:ext cx="11668125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750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55820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32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0685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75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821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08570" y="23704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33075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7965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5582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4037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2073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79650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5582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96861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2073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63750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439920" y="46831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464425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416540" y="47974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136140" y="54451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512310" y="550545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464425" y="54451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416540" y="54451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2357120"/>
            <a:ext cx="11668125" cy="214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614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2424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78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2040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0064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" y="2305050"/>
            <a:ext cx="12087225" cy="224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840" y="319405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00190" y="3194050"/>
            <a:ext cx="10280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785" y="3213100"/>
            <a:ext cx="10280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2085" y="3933190"/>
            <a:ext cx="10280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580" y="3933190"/>
            <a:ext cx="10280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44785" y="3933190"/>
            <a:ext cx="10280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83790"/>
            <a:ext cx="12192000" cy="20904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7685" y="2997200"/>
            <a:ext cx="1843405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0100" y="3068955"/>
            <a:ext cx="1843405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695" y="3068955"/>
            <a:ext cx="1843405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750" y="3789045"/>
            <a:ext cx="1843405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5955" y="3717290"/>
            <a:ext cx="1843405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24695" y="3789045"/>
            <a:ext cx="1843405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2066925"/>
            <a:ext cx="1071562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70" y="3500755"/>
            <a:ext cx="2241550" cy="139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24020" y="3501390"/>
            <a:ext cx="2241550" cy="139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280" y="3500755"/>
            <a:ext cx="2241550" cy="139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2026-01-26T03:05:49Z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