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2700020"/>
            <a:ext cx="731520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724025"/>
            <a:ext cx="114014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260" y="24930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965" y="24930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26365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195" y="256476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795" y="319405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65" y="31407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7935" y="319405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4195" y="32131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1405" y="38608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99965" y="38563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080" y="38563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4195" y="38563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07260" y="452755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99965" y="45720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07935" y="45847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04195" y="465328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404620"/>
            <a:ext cx="114014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650" y="2060575"/>
            <a:ext cx="22352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335" y="2060575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640" y="2132965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715" y="2853055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65" y="2780665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3925" y="2636520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2009775"/>
            <a:ext cx="117443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05" y="2204720"/>
            <a:ext cx="22352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7800" y="2276475"/>
            <a:ext cx="22352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2204720"/>
            <a:ext cx="191198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715" y="2853055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575" y="2780665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025" y="2747010"/>
            <a:ext cx="294640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137920"/>
            <a:ext cx="11715750" cy="4581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88820"/>
            <a:ext cx="2914650" cy="3686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1893570"/>
            <a:ext cx="2895600" cy="37814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805" y="1844675"/>
            <a:ext cx="334327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2026-01-25T08:03:08Z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