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3109912"/>
            <a:ext cx="42672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933056"/>
            <a:ext cx="504056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924596"/>
            <a:ext cx="3312368" cy="872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84984"/>
            <a:ext cx="266429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0022" y="3284984"/>
            <a:ext cx="293842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99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2300" y="2715347"/>
            <a:ext cx="6877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2822" y="2715347"/>
            <a:ext cx="6877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27531" y="2715347"/>
            <a:ext cx="6877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75450" y="5192329"/>
            <a:ext cx="6877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14883" y="5192329"/>
            <a:ext cx="6877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84868" y="5192329"/>
            <a:ext cx="6877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92807" y="5192329"/>
            <a:ext cx="6877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28750"/>
            <a:ext cx="118205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68960"/>
            <a:ext cx="3168352" cy="2360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