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3105150"/>
            <a:ext cx="53530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537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958014" cy="5348040"/>
            <a:chOff x="191344" y="1340768"/>
            <a:chExt cx="11364466" cy="5686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0287000" cy="2905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245893"/>
              <a:ext cx="11220450" cy="2781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935760" y="2475087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09917" y="2475087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65097" y="2475087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58231" y="2475087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37825" y="2940493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66052" y="2964278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41461" y="2894041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60296" y="2940493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88937" y="3508224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53177" y="3508224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65097" y="3525275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832617" y="3433277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783632" y="4009281"/>
            <a:ext cx="144016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177435" y="4009281"/>
            <a:ext cx="144016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66424" y="4902066"/>
            <a:ext cx="144016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95400" y="5875133"/>
            <a:ext cx="6696744" cy="749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27343" y="5229200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5445" y="5229200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48741" y="5229200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8182" y="5758817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06284" y="5758817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59580" y="5758817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5680" y="531921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59496" y="5902833"/>
            <a:ext cx="504056" cy="413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