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6520" y="2757170"/>
            <a:ext cx="9458325" cy="1343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" y="1337945"/>
            <a:ext cx="11982450" cy="4181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795" y="20605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75910" y="20605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70" y="19888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32210" y="20605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9695" y="26365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04155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84515" y="25311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20730" y="27089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39695" y="31070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4411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40370" y="31330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33221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79650" y="37166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04155" y="37166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96225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280775" y="37890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63750" y="42932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799965" y="43478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896225" y="43351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992485" y="43649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279650" y="50133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944110" y="49790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680325" y="49409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776585" y="49409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" y="1947545"/>
            <a:ext cx="11791950" cy="2962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49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32215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4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2215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1585" y="37884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20505" y="376491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23540" y="42932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48115" y="44367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838325"/>
            <a:ext cx="11668125" cy="318135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2999740" y="280924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688070" y="278066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423795" y="364490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832215" y="364490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187065" y="443674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688070" y="443674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82345"/>
            <a:ext cx="12192000" cy="48933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420620"/>
            <a:ext cx="3609975" cy="3181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530" y="2344420"/>
            <a:ext cx="3419475" cy="3333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025" y="1556385"/>
            <a:ext cx="373380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2026-01-26T03:03:29Z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