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03" r:id="rId3"/>
    <p:sldId id="304" r:id="rId4"/>
    <p:sldId id="305" r:id="rId5"/>
    <p:sldId id="306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3362" y="3148012"/>
            <a:ext cx="4105275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271587"/>
            <a:ext cx="11744325" cy="43148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567608" y="2708920"/>
            <a:ext cx="50405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162758" y="2708920"/>
            <a:ext cx="50405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464106" y="3230977"/>
            <a:ext cx="50405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83432" y="3627021"/>
            <a:ext cx="50405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567608" y="4653136"/>
            <a:ext cx="64807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287688" y="5209625"/>
            <a:ext cx="64807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385126" y="5209625"/>
            <a:ext cx="64807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4508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763250" cy="4124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264352" y="213285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266365" y="307538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528048" y="400506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02646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44325" cy="4772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43672" y="3351480"/>
            <a:ext cx="6696075" cy="2657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66029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182350" cy="2219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95600" y="148478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155620" y="1484784"/>
            <a:ext cx="67668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88193" y="1880828"/>
            <a:ext cx="67668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55440" y="2396424"/>
            <a:ext cx="67668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07666" y="3356992"/>
            <a:ext cx="3948173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9153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300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77</cp:revision>
  <dcterms:created xsi:type="dcterms:W3CDTF">2015-09-16T06:44:00Z</dcterms:created>
  <dcterms:modified xsi:type="dcterms:W3CDTF">2026-01-16T12:56:50Z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