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133725"/>
            <a:ext cx="42957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3224" y="2852936"/>
            <a:ext cx="629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5474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2282" y="3547417"/>
            <a:ext cx="6420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69518"/>
            <a:ext cx="4752528" cy="1019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279279"/>
            <a:ext cx="4752528" cy="1019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4221088"/>
            <a:ext cx="11168261" cy="2019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5412"/>
            <a:ext cx="117538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45024"/>
            <a:ext cx="54006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