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237" y="3114675"/>
            <a:ext cx="45815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5013176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4639" y="5013176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4542" y="5013176"/>
            <a:ext cx="57551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5479743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8812" y="5479743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86590" y="5479743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78439" y="6033730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64170" y="6033730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00373" y="6033730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18445" y="5036326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7633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12976"/>
            <a:ext cx="381642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1444" y="3212976"/>
            <a:ext cx="381642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67766"/>
            <a:ext cx="8928992" cy="19174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73015"/>
            <a:ext cx="4968552" cy="141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