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325" y="3119437"/>
            <a:ext cx="39433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632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636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2892453"/>
            <a:ext cx="28803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20" y="42636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264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20" y="2964210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3462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412010"/>
            <a:ext cx="1175385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840385"/>
            <a:ext cx="792088" cy="300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3325615"/>
            <a:ext cx="792088" cy="300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3219" y="3098161"/>
            <a:ext cx="371173" cy="300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3894831"/>
            <a:ext cx="792088" cy="326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97377" y="3894831"/>
            <a:ext cx="792088" cy="326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5159847"/>
            <a:ext cx="3312368" cy="1005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14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4846"/>
            <a:ext cx="7488832" cy="18762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8343" y="3117818"/>
            <a:ext cx="3082468" cy="1463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29000"/>
            <a:ext cx="792088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