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2671445"/>
            <a:ext cx="9458325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966470"/>
            <a:ext cx="11134725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001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2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19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40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01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2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419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379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7980" y="32854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21340" y="32785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140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001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2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834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5140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6001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90384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4834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07260" y="53797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44110" y="54038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96225" y="54038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920730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762125"/>
            <a:ext cx="10344150" cy="33337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647440" y="2780665"/>
            <a:ext cx="586105" cy="4406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47440" y="3573145"/>
            <a:ext cx="586105" cy="4406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647440" y="4293235"/>
            <a:ext cx="586105" cy="4406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696450" y="2780665"/>
            <a:ext cx="656590" cy="4406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768205" y="3500755"/>
            <a:ext cx="656590" cy="4406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768205" y="4220845"/>
            <a:ext cx="656590" cy="4406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1547495"/>
            <a:ext cx="12087225" cy="376237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063750" y="27089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096000" y="27089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912350" y="27089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63750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96000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912350" y="37166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279650" y="462915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096000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056495" y="462915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061845"/>
            <a:ext cx="10972800" cy="2733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570" y="32131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27575" y="32131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460" y="335661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2026-01-25T06:11:38Z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