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34" r:id="rId8"/>
    <p:sldId id="308" r:id="rId9"/>
    <p:sldId id="309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7737" y="3114675"/>
            <a:ext cx="26765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768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79314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2793144"/>
            <a:ext cx="57896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338345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1827" y="3383453"/>
            <a:ext cx="57896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6" y="456955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52951" y="442947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8235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608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212976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8865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1182350" cy="2066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247778"/>
            <a:ext cx="10467975" cy="2247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201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2477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823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08920"/>
            <a:ext cx="5562600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335699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9292" y="335699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4472" y="335699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87907" y="3925773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43087" y="3925773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98267" y="3925773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87907" y="459546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43087" y="459546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98267" y="459546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53850" cy="4395936"/>
            <a:chOff x="191344" y="1268760"/>
            <a:chExt cx="11753850" cy="43959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53850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293096"/>
              <a:ext cx="4981575" cy="1371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4" y="3284983"/>
            <a:ext cx="3888432" cy="812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893864"/>
            <a:ext cx="4464496" cy="812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640871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525780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22254"/>
            <a:ext cx="5184576" cy="141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