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81250"/>
            <a:ext cx="118014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109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6225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267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422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7319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59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9903" y="4459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931" y="4459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0004" y="4459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4775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05313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1536" y="505313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