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38400"/>
            <a:ext cx="1171575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9212"/>
            <a:ext cx="116014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764205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48979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0488" y="3248979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328" y="3717032"/>
            <a:ext cx="4892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0905" y="3717032"/>
            <a:ext cx="4892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4328" y="4213863"/>
            <a:ext cx="4892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4328" y="4642126"/>
            <a:ext cx="4892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2105" y="4642126"/>
            <a:ext cx="4892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0928" y="5178746"/>
            <a:ext cx="640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7667" y="5178746"/>
            <a:ext cx="640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533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358" y="2132856"/>
            <a:ext cx="10760596" cy="295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9177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4773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9223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