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3086100"/>
            <a:ext cx="56292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78092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278092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3279132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5880" y="3695655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1142" y="4293096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1704" y="5301208"/>
            <a:ext cx="5702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90376" y="5301208"/>
            <a:ext cx="131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83832" y="5805264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28448" y="5749372"/>
            <a:ext cx="131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649506"/>
            <a:ext cx="158417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170366"/>
            <a:ext cx="158417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3659969"/>
            <a:ext cx="158417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71835" y="4170365"/>
            <a:ext cx="158417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50218" y="3626528"/>
            <a:ext cx="1742583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21968" y="4160174"/>
            <a:ext cx="1742583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156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463961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2938022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1362" y="3587154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429000"/>
            <a:ext cx="5457825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2861760"/>
            <a:ext cx="27363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5930" y="5337025"/>
            <a:ext cx="10621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