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2412" y="3095625"/>
            <a:ext cx="406717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53775" cy="3295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42177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4827" y="42177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84781" y="42177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5860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5164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87071" y="35164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86261" y="35164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73876" y="35164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26767" y="35164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58525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054142"/>
            <a:ext cx="8877300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436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5852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3140968"/>
            <a:ext cx="172819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29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2026-01-16T11:26:09Z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