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3081337"/>
            <a:ext cx="55149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695193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5115" y="4655892"/>
            <a:ext cx="26138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8596" y="5130455"/>
            <a:ext cx="28752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3212976"/>
            <a:ext cx="3888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3710687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4189257"/>
            <a:ext cx="3888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4648236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0256" y="5122798"/>
            <a:ext cx="30243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1504" y="5602574"/>
            <a:ext cx="45365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239" y="2060848"/>
            <a:ext cx="99441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453650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856" y="5052492"/>
            <a:ext cx="541815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460851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