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887" y="2867025"/>
            <a:ext cx="4848225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76350"/>
            <a:ext cx="116967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67424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54296" y="3674245"/>
            <a:ext cx="126198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1" y="646195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01750" y="646195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16278" y="6461956"/>
            <a:ext cx="86409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4013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41277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5073" y="141277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263691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88069" y="263691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40742" y="361981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94265" y="263691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735960" y="361981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192221" y="266982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361264" y="266982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874116" y="3628331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631504" y="5157192"/>
            <a:ext cx="28452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326332" y="5106194"/>
            <a:ext cx="28452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771010" y="5106194"/>
            <a:ext cx="28452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991544" y="5805264"/>
            <a:ext cx="28452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996384" y="5805264"/>
            <a:ext cx="28452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792880" y="5805264"/>
            <a:ext cx="28452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701040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780928"/>
            <a:ext cx="11715750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1914271"/>
            <a:ext cx="720080" cy="290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99838" y="1914271"/>
            <a:ext cx="720080" cy="290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7808" y="2487774"/>
            <a:ext cx="720080" cy="290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22987" y="2487774"/>
            <a:ext cx="720080" cy="290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64152" y="3645024"/>
            <a:ext cx="435686" cy="290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60296" y="5498295"/>
            <a:ext cx="435686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633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412776"/>
            <a:ext cx="435686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4509120"/>
            <a:ext cx="435686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300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01205"/>
            <a:ext cx="2088232" cy="13065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2107148"/>
            <a:ext cx="1008112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73280" y="2621069"/>
            <a:ext cx="2088232" cy="13065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98945" y="2121724"/>
            <a:ext cx="1008112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63776" y="2815137"/>
            <a:ext cx="2088232" cy="13065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57607" y="2121724"/>
            <a:ext cx="1008112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06581" y="2661916"/>
            <a:ext cx="2088232" cy="13065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57259" y="2121724"/>
            <a:ext cx="1008112" cy="351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63375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470626"/>
            <a:ext cx="11210925" cy="2143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2541726"/>
            <a:ext cx="4392488" cy="15353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562718"/>
            <a:ext cx="5544616" cy="1075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58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997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479409"/>
            <a:ext cx="4608512" cy="1597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33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2026-01-16T13:18:45Z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