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03" r:id="rId3"/>
    <p:sldId id="304" r:id="rId4"/>
    <p:sldId id="305" r:id="rId5"/>
    <p:sldId id="306" r:id="rId6"/>
    <p:sldId id="307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9587" y="3028950"/>
            <a:ext cx="3552825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220450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445057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08624" y="445057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82913" y="445057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296650" cy="2333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2283743"/>
            <a:ext cx="10248900" cy="139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258550" cy="3200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2276872"/>
            <a:ext cx="9477375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582400" cy="2886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276872"/>
            <a:ext cx="10715625" cy="2228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63275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234888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292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2026-01-16T11:20:39Z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