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0" y="2595245"/>
            <a:ext cx="9563100" cy="1666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45" y="1195070"/>
            <a:ext cx="12030075" cy="446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260" y="19164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71720" y="19164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7980" y="19888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2440" y="19888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0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620" y="27089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6798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08385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9136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7172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0793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88295" y="31794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0726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4411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2447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704195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567305" y="44367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31765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112125" y="45085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848340" y="445516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567305" y="50850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231765" y="519620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112125" y="518414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136630" y="51212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728345"/>
            <a:ext cx="11496675" cy="540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750" y="1360170"/>
            <a:ext cx="1515745" cy="531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0" y="1124585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4105" y="119634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305" y="3573145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6045" y="3573145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44785" y="364490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615" y="1891665"/>
            <a:ext cx="2232025" cy="182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27575" y="2018665"/>
            <a:ext cx="2232025" cy="182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03970" y="1988820"/>
            <a:ext cx="2232025" cy="182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9470" y="4293235"/>
            <a:ext cx="2232025" cy="182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44110" y="4340225"/>
            <a:ext cx="2232025" cy="182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88070" y="4364990"/>
            <a:ext cx="2232025" cy="182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623570"/>
            <a:ext cx="11220450" cy="561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556385"/>
            <a:ext cx="2362200" cy="434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4675" y="1442720"/>
            <a:ext cx="3267075" cy="4791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25" y="1071245"/>
            <a:ext cx="4295775" cy="516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2026-01-26T06:21:01Z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