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2720" y="2676525"/>
            <a:ext cx="9305925" cy="1504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" y="1137920"/>
            <a:ext cx="121443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360" y="184467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4110" y="184467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125" y="184467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4240" y="191643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360" y="256476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9965" y="24930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25" y="24930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47730" y="256476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1360" y="31407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7575" y="31407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80325" y="31407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47730" y="32131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07260" y="38608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99965" y="393319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96225" y="393319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059795" y="38614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495550" y="458089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60010" y="458089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256270" y="45091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92485" y="45726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495550" y="51568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87620" y="51568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184515" y="51568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352530" y="51568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" y="1918970"/>
            <a:ext cx="120586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605" y="2564765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720" y="2564765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3925" y="2493010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670" y="3284855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540" y="3140710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1945" y="3035300"/>
            <a:ext cx="4970145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657350"/>
            <a:ext cx="114204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05" y="1700530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720" y="1657350"/>
            <a:ext cx="19532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405" y="1628775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250" y="2226945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740" y="2276475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6225" y="2276475"/>
            <a:ext cx="377825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704975"/>
            <a:ext cx="111633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515" y="4436745"/>
            <a:ext cx="4084320" cy="716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1990" y="4436745"/>
            <a:ext cx="4084320" cy="716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2026-01-25T07:31:11Z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