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728595"/>
            <a:ext cx="9753600" cy="1400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190625"/>
            <a:ext cx="1136332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0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411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29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411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3493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7877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141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720" y="3141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80325" y="31692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88295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05" y="37896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172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7524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78770" y="37896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11450" y="44380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52005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56270" y="45173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240" y="45104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711450" y="51485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447665" y="50850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96225" y="52292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848340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43100"/>
            <a:ext cx="1219200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360" y="2564765"/>
            <a:ext cx="11747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7575" y="2564765"/>
            <a:ext cx="11747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505" y="2564765"/>
            <a:ext cx="11747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525" y="3140710"/>
            <a:ext cx="2745105" cy="2475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540" y="3068955"/>
            <a:ext cx="2745105" cy="2475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235" y="3035300"/>
            <a:ext cx="4803775" cy="2475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390650"/>
            <a:ext cx="11210925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1412875"/>
            <a:ext cx="11747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4155" y="1390650"/>
            <a:ext cx="1938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115" y="1484630"/>
            <a:ext cx="21590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180" y="2132965"/>
            <a:ext cx="2745105" cy="288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975" y="2132965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7935" y="2016125"/>
            <a:ext cx="3690620" cy="3517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814195"/>
            <a:ext cx="11477625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3716655"/>
            <a:ext cx="21316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7260" y="4364990"/>
            <a:ext cx="21316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55" y="3716655"/>
            <a:ext cx="21316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80100" y="4364990"/>
            <a:ext cx="21316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2260" y="3716655"/>
            <a:ext cx="21316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015" y="4364990"/>
            <a:ext cx="21316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2026-01-26T02:49:19Z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