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48012"/>
            <a:ext cx="43910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28042"/>
            <a:ext cx="5400600" cy="821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22118"/>
            <a:ext cx="5400600" cy="821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3384376" cy="947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514" y="3140968"/>
            <a:ext cx="3744869" cy="947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3888432" cy="918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704" y="3140968"/>
            <a:ext cx="4320823" cy="918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3816424" cy="154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