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2914650"/>
            <a:ext cx="49720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7516"/>
            <a:ext cx="11423200" cy="55404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44137"/>
            <a:ext cx="3672408" cy="1968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25836"/>
            <a:ext cx="4464496" cy="1491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69518"/>
            <a:ext cx="5112568" cy="1428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