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3086100"/>
            <a:ext cx="93440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2016224" cy="2768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1111" y="304581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717032"/>
            <a:ext cx="2016224" cy="2768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020431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6596" y="3717032"/>
            <a:ext cx="3045667" cy="2768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2470" y="3022097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296" y="3650148"/>
            <a:ext cx="2952328" cy="2768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6460" y="304581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36724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79176"/>
            <a:ext cx="36724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3819"/>
            <a:ext cx="116586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33056"/>
            <a:ext cx="117348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08920"/>
            <a:ext cx="54006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579442"/>
            <a:ext cx="54006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