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433637"/>
            <a:ext cx="1177290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441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55041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0823" y="255041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5061" y="255041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7172" y="255041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3163075"/>
            <a:ext cx="864096" cy="553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80965" y="3717032"/>
            <a:ext cx="864096" cy="553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399" y="4792238"/>
            <a:ext cx="10256143" cy="553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988240" cy="53158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284984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710637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8124" y="4155768"/>
            <a:ext cx="12095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6114" y="5118136"/>
            <a:ext cx="5669966" cy="1538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