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2886075"/>
            <a:ext cx="48387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1791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4148" y="2852936"/>
            <a:ext cx="674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430449"/>
            <a:ext cx="674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4005064"/>
            <a:ext cx="674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0752" y="4581128"/>
            <a:ext cx="674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4549" y="5198207"/>
            <a:ext cx="6740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2997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424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9865" y="21424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2561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436" y="32413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966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69160"/>
            <a:ext cx="9782175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1600"/>
            <a:ext cx="115538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2016224" cy="263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0821" y="2239232"/>
            <a:ext cx="7855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8294" y="2812749"/>
            <a:ext cx="2016224" cy="263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5326" y="2239231"/>
            <a:ext cx="7855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2111" y="2887622"/>
            <a:ext cx="2016224" cy="263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2219953"/>
            <a:ext cx="15841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224" y="2783258"/>
            <a:ext cx="3760688" cy="263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6400" y="2208479"/>
            <a:ext cx="15121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967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29307"/>
            <a:ext cx="5040560" cy="167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202149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861048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494082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3436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54124"/>
            <a:ext cx="4968552" cy="1662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