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395537"/>
            <a:ext cx="11734800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776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3618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3133" y="423618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72667" y="423618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300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3754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3935" y="343754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27849" y="343754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72750" cy="454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655" y="2060848"/>
            <a:ext cx="97821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9062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789039"/>
            <a:ext cx="5832648" cy="17903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2026-01-16T11:19:07Z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