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3086100"/>
            <a:ext cx="63722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0971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3602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6493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410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797152"/>
            <a:ext cx="1656184" cy="1896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76716" y="4167082"/>
            <a:ext cx="9069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6254" y="4691304"/>
            <a:ext cx="1597618" cy="2002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90089" y="4119644"/>
            <a:ext cx="9069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01060" y="4614436"/>
            <a:ext cx="1807107" cy="218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84476" y="4119644"/>
            <a:ext cx="15157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29028" y="4691303"/>
            <a:ext cx="3261315" cy="211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58672" y="4108351"/>
            <a:ext cx="9069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443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7272808" cy="8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95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29000"/>
            <a:ext cx="612068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