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3105150"/>
            <a:ext cx="64389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3500"/>
            <a:ext cx="116586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9000"/>
            <a:ext cx="1872208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8394" y="2873582"/>
            <a:ext cx="720080" cy="301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7525" y="3456222"/>
            <a:ext cx="1872208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30128" y="2858676"/>
            <a:ext cx="1561816" cy="301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55154" y="3309978"/>
            <a:ext cx="3005141" cy="2138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6120" y="2861570"/>
            <a:ext cx="864096" cy="301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72289" y="3299150"/>
            <a:ext cx="2831535" cy="2284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72464" y="2819344"/>
            <a:ext cx="1652836" cy="301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823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04864"/>
            <a:ext cx="1944216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49875" y="2204864"/>
            <a:ext cx="1944216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880" y="2564904"/>
            <a:ext cx="59046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880" y="5010572"/>
            <a:ext cx="59046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918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30473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430473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4304738"/>
            <a:ext cx="697482" cy="276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6400" y="4290717"/>
            <a:ext cx="1384516" cy="369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