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81237"/>
            <a:ext cx="11544300" cy="229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5156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4862" y="2060848"/>
            <a:ext cx="2156761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1116" y="1412776"/>
            <a:ext cx="159657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89527" y="2124508"/>
            <a:ext cx="2194505" cy="27446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86779" y="1412776"/>
            <a:ext cx="167331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20136" y="2090785"/>
            <a:ext cx="3528392" cy="27783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59188" y="1355737"/>
            <a:ext cx="18893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03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588543"/>
            <a:ext cx="102774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6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34700" cy="3705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960" y="2463189"/>
            <a:ext cx="10119592" cy="2599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24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36912"/>
            <a:ext cx="4392488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20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92895"/>
            <a:ext cx="3600400" cy="2172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24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0137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88840"/>
            <a:ext cx="2304256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71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2517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519768"/>
            <a:ext cx="5616624" cy="16293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91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0137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514346"/>
            <a:ext cx="4608512" cy="1850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20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966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140968"/>
            <a:ext cx="8136904" cy="9567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8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68385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4517921"/>
            <a:ext cx="504056" cy="5619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60415" y="4517921"/>
            <a:ext cx="504056" cy="5619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22592" y="4517921"/>
            <a:ext cx="504056" cy="5619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966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41333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5040" y="141333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07596" y="263691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2841" y="263691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6080" y="3224529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9616" y="386104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64507" y="386104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9696" y="443711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74228" y="443711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27448" y="5063231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46151" y="5063231"/>
            <a:ext cx="56144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44225" cy="38004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10906" y="2239976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44415" y="2239976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12648" y="2239976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36160" y="2860872"/>
            <a:ext cx="576064" cy="496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10726" y="3508746"/>
            <a:ext cx="576064" cy="496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00456" y="4022797"/>
            <a:ext cx="576064" cy="496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59696" y="4573116"/>
            <a:ext cx="576064" cy="496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251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6244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16276" y="26244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95500" y="38361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04239" y="38361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45091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109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2577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00827" y="46531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58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72800" cy="157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92855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33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5001"/>
            <a:ext cx="11432726" cy="55403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575724"/>
            <a:ext cx="396044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28844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45100" y="2492896"/>
            <a:ext cx="62985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72553" y="2492896"/>
            <a:ext cx="62985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7588" y="3140968"/>
            <a:ext cx="506083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17801" y="3140968"/>
            <a:ext cx="506083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52657" y="3140968"/>
            <a:ext cx="659567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64364" y="3140968"/>
            <a:ext cx="659567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99455" y="4706644"/>
            <a:ext cx="1944216" cy="21486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39566" y="4136252"/>
            <a:ext cx="171221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17801" y="4693844"/>
            <a:ext cx="1944216" cy="21486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880821" y="4123452"/>
            <a:ext cx="171221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112224" y="4693844"/>
            <a:ext cx="3384376" cy="21486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438038" y="4123452"/>
            <a:ext cx="171221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11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2026-01-16T10:10:58Z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