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390775"/>
            <a:ext cx="117538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708920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0479" y="2708920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3132276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5262" y="3132276"/>
            <a:ext cx="627041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6958" y="3490571"/>
            <a:ext cx="98530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7826" y="4012784"/>
            <a:ext cx="49265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600" y="4364401"/>
            <a:ext cx="492653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12424" y="4869160"/>
            <a:ext cx="1512168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18322" y="5311270"/>
            <a:ext cx="813981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12680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53923"/>
            <a:ext cx="11029950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1489950"/>
            <a:ext cx="64807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2920" y="1489950"/>
            <a:ext cx="827375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1950285"/>
            <a:ext cx="827375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4759" y="1950285"/>
            <a:ext cx="827375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5600" y="2838142"/>
            <a:ext cx="827375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3277" y="3906564"/>
            <a:ext cx="64807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2938" y="3928411"/>
            <a:ext cx="648072" cy="30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7080" y="3928411"/>
            <a:ext cx="648072" cy="30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40670" y="3928411"/>
            <a:ext cx="648072" cy="30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71564" y="4301371"/>
            <a:ext cx="64807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2938" y="4345064"/>
            <a:ext cx="648072" cy="30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38654" y="4345064"/>
            <a:ext cx="648072" cy="30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58705" y="4345064"/>
            <a:ext cx="648072" cy="30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981" y="2484645"/>
            <a:ext cx="1656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19143" y="2070497"/>
            <a:ext cx="100811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2886" y="2523344"/>
            <a:ext cx="1656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55956" y="2085337"/>
            <a:ext cx="100811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4328" y="2534871"/>
            <a:ext cx="188864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81532" y="2065193"/>
            <a:ext cx="100811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60316" y="2484740"/>
            <a:ext cx="1656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616320" y="2065192"/>
            <a:ext cx="100811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1118" y="4436831"/>
            <a:ext cx="1826490" cy="2014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913109" y="3878140"/>
            <a:ext cx="100811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49504" y="4436830"/>
            <a:ext cx="1782400" cy="1952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570978" y="3941593"/>
            <a:ext cx="1669038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33460" y="4431603"/>
            <a:ext cx="4031092" cy="2019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472264" y="3893934"/>
            <a:ext cx="1835160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876746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7</Words>
  <Application>Microsoft Office PowerPoint</Application>
  <PresentationFormat>宽屏</PresentationFormat>
  <Paragraphs>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