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7945" y="2633345"/>
            <a:ext cx="9515475" cy="15906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550" y="871220"/>
            <a:ext cx="11772900" cy="5114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07260" y="17729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15865" y="17729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52080" y="162877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76585" y="170053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79650" y="24206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15865" y="24206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752080" y="24930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704195" y="24206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207260" y="31407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871720" y="31407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752080" y="31407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776585" y="31407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207260" y="40049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799965" y="40049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752080" y="40049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704195" y="39331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783840" y="47250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520055" y="47250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8328025" y="471043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1106785" y="466217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783840" y="537337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520055" y="54997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313420" y="541591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1064240" y="539115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" y="1852295"/>
            <a:ext cx="10820400" cy="3152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51405" y="2493010"/>
            <a:ext cx="1515745" cy="695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240145" y="2564765"/>
            <a:ext cx="1515745" cy="695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12350" y="2493010"/>
            <a:ext cx="1515745" cy="695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4825" y="3356610"/>
            <a:ext cx="2700020" cy="2703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67530" y="3213100"/>
            <a:ext cx="2700020" cy="2703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256270" y="3213100"/>
            <a:ext cx="2700020" cy="2703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275" y="2181225"/>
            <a:ext cx="10839450" cy="2495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43885" y="2204720"/>
            <a:ext cx="1515745" cy="695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816090" y="2132965"/>
            <a:ext cx="1515745" cy="695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28250" y="2276475"/>
            <a:ext cx="1515745" cy="695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325" y="2996565"/>
            <a:ext cx="2700020" cy="2703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11675" y="2900045"/>
            <a:ext cx="2700020" cy="2703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72170" y="2708910"/>
            <a:ext cx="2700020" cy="2703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" y="1366520"/>
            <a:ext cx="11715750" cy="4124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47215" y="1196340"/>
            <a:ext cx="1515745" cy="695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375910" y="1196340"/>
            <a:ext cx="1925955" cy="695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24060" y="1196340"/>
            <a:ext cx="1804035" cy="695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280" y="2132965"/>
            <a:ext cx="2795905" cy="3029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31540" y="2204720"/>
            <a:ext cx="4162425" cy="3255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07935" y="2204720"/>
            <a:ext cx="4161155" cy="326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66</cp:revision>
  <dcterms:created xsi:type="dcterms:W3CDTF">2015-09-16T06:44:00Z</dcterms:created>
  <dcterms:modified xsi:type="dcterms:W3CDTF">2026-01-26T06:17:28Z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