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671445"/>
            <a:ext cx="9334500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271270"/>
            <a:ext cx="120872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172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3835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440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6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48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37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8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375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9500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4373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47665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0370" y="44373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2485" y="44373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91360" y="51244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447665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40370" y="51371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136630" y="50850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933575"/>
            <a:ext cx="1161097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2564765"/>
            <a:ext cx="11747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0100" y="2708910"/>
            <a:ext cx="11747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160" y="2636520"/>
            <a:ext cx="11747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3107055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875" y="3140710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325" y="3179445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1309370"/>
            <a:ext cx="1217295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1340485"/>
            <a:ext cx="11747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5910" y="1309370"/>
            <a:ext cx="173418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015" y="1268730"/>
            <a:ext cx="19640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280" y="1844675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975" y="2132965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7935" y="1916430"/>
            <a:ext cx="4051935" cy="352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800225"/>
            <a:ext cx="102298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270" y="4364990"/>
            <a:ext cx="415734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27800" y="4293235"/>
            <a:ext cx="415734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2026-01-26T02:51:09Z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