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3019425"/>
            <a:ext cx="91344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6203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924944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5845" y="4005064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96952"/>
            <a:ext cx="11706225" cy="3057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20552"/>
            <a:ext cx="8734425" cy="167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75720" y="1347489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739251"/>
            <a:ext cx="6552728" cy="2315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59980"/>
            <a:ext cx="5400600" cy="1561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253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01008"/>
            <a:ext cx="496855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2026-01-16T13:23:52Z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