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3119437"/>
            <a:ext cx="4981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27132" cy="54459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5782284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5759473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9255" y="5759473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6643" y="5759473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6306198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6283387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9255" y="6283387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06643" y="6283387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1438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561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564904"/>
            <a:ext cx="7272808" cy="1324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9495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6200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35906"/>
            <a:ext cx="7488832" cy="1415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