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7120" y="2700020"/>
            <a:ext cx="7477125" cy="1457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071245"/>
            <a:ext cx="11296650" cy="471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05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27575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325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76585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75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2757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80325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9248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35505" y="31870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2757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64425" y="313880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92485" y="31750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5505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27575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80325" y="39033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992485" y="3891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495550" y="45091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871720" y="45808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320280" y="45808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632440" y="460756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495550" y="533654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871720" y="53009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320280" y="533654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632440" y="533654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852295"/>
            <a:ext cx="11125200" cy="3152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650" y="2493010"/>
            <a:ext cx="10972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67755" y="2564765"/>
            <a:ext cx="10972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24770" y="2493010"/>
            <a:ext cx="114490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570" y="3213100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15865" y="3284855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60460" y="3340100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985645"/>
            <a:ext cx="11430000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650" y="2348865"/>
            <a:ext cx="10972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67755" y="2348865"/>
            <a:ext cx="10972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395" y="2420620"/>
            <a:ext cx="10972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570" y="3213100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4065" y="3140710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03970" y="2996565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876425"/>
            <a:ext cx="11687175" cy="3105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3570" y="3213100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51630" y="3340100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460" y="3356610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68</cp:revision>
  <dcterms:created xsi:type="dcterms:W3CDTF">2015-09-16T06:44:00Z</dcterms:created>
  <dcterms:modified xsi:type="dcterms:W3CDTF">2026-01-25T06:06:51Z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