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09912"/>
            <a:ext cx="5419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19212"/>
            <a:ext cx="117919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797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7087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6974" y="352380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2155" y="352380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4266" y="352380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8195" y="352380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79446" y="352380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4072" y="414908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20113" y="414908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22673" y="4725144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89964" y="4725144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66136" y="4725144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54721" y="5259312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8289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251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8861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7463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5140" y="27463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23639" y="2734383"/>
            <a:ext cx="33554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30436" y="27463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71664" y="54195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5431" y="54195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60221" y="54195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02884" y="54195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91846" y="54195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95613" y="54195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884575" y="54195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23896"/>
            <a:ext cx="4968552" cy="1779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10702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44644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