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2581275"/>
            <a:ext cx="7419975" cy="169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966470"/>
            <a:ext cx="1150620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19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79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19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795" y="33566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3394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8640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379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4004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23795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7591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84515" y="4723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27715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2379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7591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84515" y="54159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2771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0126980" y="616712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1866900"/>
            <a:ext cx="1211580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63652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256476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215" y="256476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70" y="32131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8685" y="33566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290" y="3284855"/>
            <a:ext cx="5335270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13280"/>
            <a:ext cx="12192000" cy="2631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460" y="2420620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1720" y="227647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3925" y="2276475"/>
            <a:ext cx="1097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670" y="31407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40" y="2996565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4245" y="2996565"/>
            <a:ext cx="5632450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" y="1947545"/>
            <a:ext cx="12058650" cy="2962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180" y="3284855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5775" y="335661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315" y="3429000"/>
            <a:ext cx="2585085" cy="182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2026-01-25T06:07:31Z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