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257425"/>
            <a:ext cx="11277600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680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92896"/>
            <a:ext cx="2376264" cy="3312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8257" y="1894178"/>
            <a:ext cx="9721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07639" y="2569573"/>
            <a:ext cx="2376264" cy="3312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21463" y="1859453"/>
            <a:ext cx="9721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19454" y="2492896"/>
            <a:ext cx="4277145" cy="3312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88288" y="1859453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3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63200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69523"/>
            <a:ext cx="1584176" cy="1109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8871" y="2469523"/>
            <a:ext cx="1584176" cy="1109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1356" y="2469523"/>
            <a:ext cx="1856971" cy="1109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6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0662" y="2128837"/>
            <a:ext cx="92106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24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35545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4828" y="135545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198884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432" y="2577319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0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861048"/>
            <a:ext cx="468052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4433165"/>
            <a:ext cx="352839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24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204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75041"/>
            <a:ext cx="3168352" cy="1852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1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061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68960"/>
            <a:ext cx="5688632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91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068960"/>
            <a:ext cx="684076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20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632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085184"/>
            <a:ext cx="5616624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8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56322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963132"/>
            <a:ext cx="69847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409" y="2596096"/>
            <a:ext cx="7542838" cy="1321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88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068960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3068960"/>
            <a:ext cx="12053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4077072"/>
            <a:ext cx="12053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04271" y="4632213"/>
            <a:ext cx="159984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44641" y="5053969"/>
            <a:ext cx="159984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84330" y="5583399"/>
            <a:ext cx="159984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63275" cy="503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126876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9159" y="126876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177281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20780" y="1772816"/>
            <a:ext cx="9595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20136" y="2348880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67608" y="2924944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86515" y="4249133"/>
            <a:ext cx="2950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89472" y="4249133"/>
            <a:ext cx="2950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547072" y="4249133"/>
            <a:ext cx="2950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86515" y="4885741"/>
            <a:ext cx="2950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84567" y="4902827"/>
            <a:ext cx="2950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911616" y="4902827"/>
            <a:ext cx="2950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43672" y="6006045"/>
            <a:ext cx="864096" cy="301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275834" y="6006045"/>
            <a:ext cx="548358" cy="301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359277" y="6006045"/>
            <a:ext cx="548358" cy="301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918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53213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24092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53833" y="2924944"/>
            <a:ext cx="7865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3879751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544522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83632" y="592609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5633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73019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99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364782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109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32054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8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06125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20370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3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708920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5178" y="2708920"/>
            <a:ext cx="5267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08378" y="2708920"/>
            <a:ext cx="5267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45117" y="2708920"/>
            <a:ext cx="5267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58897" y="3259883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31707" y="3259883"/>
            <a:ext cx="5602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09631" y="3259883"/>
            <a:ext cx="5602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57945" y="3259883"/>
            <a:ext cx="5602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1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2026-01-16T11:16:47Z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