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138487"/>
            <a:ext cx="54673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98865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0223" y="4869160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0222" y="5366872"/>
            <a:ext cx="27977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3247701"/>
            <a:ext cx="3456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3791712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4319142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9346" y="4836087"/>
            <a:ext cx="22031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29346" y="5368523"/>
            <a:ext cx="29952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5934307"/>
            <a:ext cx="27977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28075"/>
            <a:ext cx="3672408" cy="1755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1702" y="27937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215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0238" y="3215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856460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523988"/>
            <a:ext cx="3528392" cy="1806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3240360" cy="858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