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700020"/>
            <a:ext cx="933450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1152525"/>
            <a:ext cx="11877675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7575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554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44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36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57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8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19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36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57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1649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8340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411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032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7239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1960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99965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6442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27239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27575" y="52336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535545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88295" y="52336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842770"/>
            <a:ext cx="110013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842770"/>
            <a:ext cx="1100137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2348865"/>
            <a:ext cx="147764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420620"/>
            <a:ext cx="147764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250" y="2475865"/>
            <a:ext cx="147764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180" y="3140710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6515" y="3114040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515" y="2996565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14170"/>
            <a:ext cx="110490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1772920"/>
            <a:ext cx="186499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4245" y="1700530"/>
            <a:ext cx="147764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1655445"/>
            <a:ext cx="147764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500" y="2348865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440" y="2493010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70" y="2420620"/>
            <a:ext cx="3315335" cy="345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2009775"/>
            <a:ext cx="1184910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350075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07485" y="357314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170" y="3500755"/>
            <a:ext cx="2241550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2026-01-26T03:04:04Z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