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3076575"/>
            <a:ext cx="76104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50362" cy="54590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5403728"/>
            <a:ext cx="435686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3658" y="5403728"/>
            <a:ext cx="435686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3643" y="5403728"/>
            <a:ext cx="435686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93942" y="5403728"/>
            <a:ext cx="435686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5949280"/>
            <a:ext cx="648072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42728" y="5949280"/>
            <a:ext cx="953472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66678" y="6399340"/>
            <a:ext cx="552100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9642" y="1269988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1772816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2780928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3777465"/>
            <a:ext cx="878497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293096"/>
            <a:ext cx="424847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203555"/>
            <a:ext cx="11233248" cy="1048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2026-01-16T13:25:11Z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